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4"/>
  </p:notesMasterIdLst>
  <p:sldIdLst>
    <p:sldId id="257" r:id="rId2"/>
    <p:sldId id="354" r:id="rId3"/>
    <p:sldId id="359" r:id="rId4"/>
    <p:sldId id="362" r:id="rId5"/>
    <p:sldId id="363" r:id="rId6"/>
    <p:sldId id="365" r:id="rId7"/>
    <p:sldId id="364" r:id="rId8"/>
    <p:sldId id="337" r:id="rId9"/>
    <p:sldId id="485" r:id="rId10"/>
    <p:sldId id="369" r:id="rId11"/>
    <p:sldId id="1098" r:id="rId12"/>
    <p:sldId id="44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utura PT Demi" panose="020B0604020202020204" charset="-52"/>
      <p:regular r:id="rId19"/>
      <p:italic r:id="rId2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72" y="108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6E8243-1FC8-401C-853E-DC0E074F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785C474-B09F-456E-89B8-EA1EB6A1B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C54B6-C4B9-4FFA-84BE-5EDCE37B457D}" type="datetimeFigureOut">
              <a:rPr lang="ru-RU" altLang="ru-RU"/>
              <a:pPr>
                <a:defRPr/>
              </a:pPr>
              <a:t>07.12.2023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906C03-08B3-4496-B4CA-DA84B45B0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87FB279-E733-46D3-89D7-DCC38A345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8017052-09B2-4B14-8A97-30E5995666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B72A676-4DD9-4A35-9B2B-EB3A3A220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FB762F-F52C-4AEE-97AC-7525237F8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110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2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7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EB4C2D1-A7ED-4215-BC0F-E6CD4376E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432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46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386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3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17A108-8817-41D8-968A-CFA7E68A9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2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40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976C511-1A4A-46D0-B55C-A5173594A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94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4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7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6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3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25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BB66E5B-B473-4DA7-A776-C2808C11F6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75AA3F7C-F5A6-4E5E-B392-CB3FC3FCB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C91089E3-860E-4ADF-A9D7-FFFB0B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43" r:id="rId3"/>
    <p:sldLayoutId id="2147483855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go_1c_urok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vk.com/1c.urok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gif"/><Relationship Id="rId4" Type="http://schemas.openxmlformats.org/officeDocument/2006/relationships/hyperlink" Target="https://vk.com/obrazovanie1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tube.ru/channel/27859789/playlists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5D99C543-3654-48E1-9AC5-21E7E17B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412776"/>
            <a:ext cx="7704856" cy="187220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8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Применение технологии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8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Перевернутый класс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8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с помощью1С.Образование</a:t>
            </a:r>
          </a:p>
        </p:txBody>
      </p:sp>
      <p:sp>
        <p:nvSpPr>
          <p:cNvPr id="6149" name="Прямоугольник 8">
            <a:extLst>
              <a:ext uri="{FF2B5EF4-FFF2-40B4-BE49-F238E27FC236}">
                <a16:creationId xmlns:a16="http://schemas.microsoft.com/office/drawing/2014/main" id="{4097DEBB-74B6-47C7-8F8C-562C2CBD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7909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063CA0D2-676D-4E81-9665-47999245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589588"/>
            <a:ext cx="21605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 err="1">
                <a:solidFill>
                  <a:srgbClr val="1C1C1C"/>
                </a:solidFill>
              </a:rPr>
              <a:t>Быленко</a:t>
            </a:r>
            <a:r>
              <a:rPr lang="ru-RU" altLang="ru-RU" sz="1600" dirty="0">
                <a:solidFill>
                  <a:srgbClr val="1C1C1C"/>
                </a:solidFill>
              </a:rPr>
              <a:t> М.И., преподаватель ГБПОУ КК АТТС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29D03E82-05C2-D774-7A58-3975018CC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0363" y="256564"/>
            <a:ext cx="6889750" cy="1081087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Сообщество «1С:Урок»</a:t>
            </a:r>
          </a:p>
        </p:txBody>
      </p:sp>
      <p:pic>
        <p:nvPicPr>
          <p:cNvPr id="15363" name="Рисунок 6">
            <a:extLst>
              <a:ext uri="{FF2B5EF4-FFF2-40B4-BE49-F238E27FC236}">
                <a16:creationId xmlns:a16="http://schemas.microsoft.com/office/drawing/2014/main" id="{02F2215E-4C7A-E9B3-A827-472CF1F9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84475"/>
            <a:ext cx="22256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8">
            <a:extLst>
              <a:ext uri="{FF2B5EF4-FFF2-40B4-BE49-F238E27FC236}">
                <a16:creationId xmlns:a16="http://schemas.microsoft.com/office/drawing/2014/main" id="{C0B555B2-AAB0-BD27-BEE4-0CC1E8C93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4078288"/>
            <a:ext cx="297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1800">
                <a:latin typeface="Arial" panose="020B0604020202020204" pitchFamily="34" charset="0"/>
                <a:hlinkClick r:id="rId3"/>
              </a:rPr>
              <a:t>https://t.me/go_1c_urok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365" name="Рисунок 22">
            <a:extLst>
              <a:ext uri="{FF2B5EF4-FFF2-40B4-BE49-F238E27FC236}">
                <a16:creationId xmlns:a16="http://schemas.microsoft.com/office/drawing/2014/main" id="{B9C0F37B-CE11-829A-6138-21BAB5589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784475"/>
            <a:ext cx="303371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24">
            <a:extLst>
              <a:ext uri="{FF2B5EF4-FFF2-40B4-BE49-F238E27FC236}">
                <a16:creationId xmlns:a16="http://schemas.microsoft.com/office/drawing/2014/main" id="{B643B684-E537-E319-4E35-D69086FC7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4076700"/>
            <a:ext cx="376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ru-RU" sz="1800">
                <a:latin typeface="Arial" panose="020B0604020202020204" pitchFamily="34" charset="0"/>
                <a:hlinkClick r:id="rId5"/>
              </a:rPr>
              <a:t>https://vk.com/1c.urok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5367" name="Рисунок 26">
            <a:extLst>
              <a:ext uri="{FF2B5EF4-FFF2-40B4-BE49-F238E27FC236}">
                <a16:creationId xmlns:a16="http://schemas.microsoft.com/office/drawing/2014/main" id="{EF9B355D-CE83-F94C-CE0A-0E38CAAA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640013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34">
            <a:extLst>
              <a:ext uri="{FF2B5EF4-FFF2-40B4-BE49-F238E27FC236}">
                <a16:creationId xmlns:a16="http://schemas.microsoft.com/office/drawing/2014/main" id="{563399BF-CE26-7528-5B05-B99F8E84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2640013"/>
            <a:ext cx="1311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528" y="242131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F9B7B8-D904-4AEB-8E75-EAD65D66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69" y="4149080"/>
            <a:ext cx="10688231" cy="1500188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3B2C18-FE85-4A05-83A8-166AF070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2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>
              <a:defRPr/>
            </a:pPr>
            <a:r>
              <a:rPr lang="ru-RU" altLang="ru-RU" sz="2666" dirty="0"/>
              <a:t>Разработка верифицированного контента и программ для школьного образования  с 1996 г.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Уникальная «Библиотека цифровых учебных материалов» с десятками тысяч ресурсов по школьным предметам, платформа автоматизации и управления учебным процессом «1С:Образование», портал для учителей «1С:Урок». </a:t>
            </a:r>
          </a:p>
          <a:p>
            <a:pPr>
              <a:spcBef>
                <a:spcPts val="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Издательство «1С-Паблишинг» входит в перечень допущенных к использованию в общеобразовательных организациях России </a:t>
            </a:r>
            <a:r>
              <a:rPr lang="en-US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приказ Минобрнауки РФ №699</a:t>
            </a:r>
            <a:r>
              <a:rPr lang="en-US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, многократно участвовало в гос. проектах с Минобрнауки, Минпросвещения, НФПК, в т.ч. ЕК ЦОР, ФЦИОР, МЭШ, Маркетплейс Минпрос, Витрина ЭОР МО и др.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solidFill>
                  <a:srgbClr val="C00000"/>
                </a:solidFill>
                <a:cs typeface="Times New Roman" panose="02020603050405020304" pitchFamily="18" charset="0"/>
              </a:rPr>
              <a:t>Регистрация в реестре российского ПО, в Роспатенте, экспертиза Навигатора образования АСИ и Минпросвещения.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Контент ориентирован на реализацию ФГОС, апробация в реальном учебном процессе.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Сотрудничество с ведущими авторами-методистами: кандидатами и докторами наук, авторами учебников, действующими педагогами с многолетним стажем, экспертами из МГУ, МПГУ, МГТУ, МГОУ, учителями школ и др. 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>
                <a:cs typeface="Times New Roman" panose="02020603050405020304" pitchFamily="18" charset="0"/>
              </a:rPr>
              <a:t>Регулярное обучение педагогов и курсы повышения квалификации педагогов и обучение студентов пед. факультетов в МПГУ, ГУ ВШЭ, ОЦ «Сириус» и др.</a:t>
            </a:r>
          </a:p>
        </p:txBody>
      </p:sp>
      <p:pic>
        <p:nvPicPr>
          <p:cNvPr id="9220" name="Picture 2" descr="https://minjust.consultant.ru/files/20107/preview/1">
            <a:extLst>
              <a:ext uri="{FF2B5EF4-FFF2-40B4-BE49-F238E27FC236}">
                <a16:creationId xmlns:a16="http://schemas.microsoft.com/office/drawing/2014/main" id="{29914F26-8260-4330-AA11-061A9891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55788"/>
            <a:ext cx="29781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>
            <a:extLst>
              <a:ext uri="{FF2B5EF4-FFF2-40B4-BE49-F238E27FC236}">
                <a16:creationId xmlns:a16="http://schemas.microsoft.com/office/drawing/2014/main" id="{CC1DC928-37CF-4577-A48E-488F62FE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2700338"/>
            <a:ext cx="24193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Data\04. Продвижение\2020-Навигатор образования\Навигатор образования_скриншот.png">
            <a:extLst>
              <a:ext uri="{FF2B5EF4-FFF2-40B4-BE49-F238E27FC236}">
                <a16:creationId xmlns:a16="http://schemas.microsoft.com/office/drawing/2014/main" id="{85E24064-BE86-4856-B28B-D374B7DA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087813"/>
            <a:ext cx="33178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61" y="0"/>
            <a:ext cx="9625404" cy="72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3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-34004"/>
            <a:ext cx="681317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7" y="1346867"/>
            <a:ext cx="4748737" cy="481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учителя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222656"/>
            <a:ext cx="10035480" cy="50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9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23837"/>
            <a:ext cx="93630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5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15888"/>
            <a:ext cx="10081518" cy="10810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Futura PT Demi" pitchFamily="34" charset="-52"/>
              </a:rPr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54" y="1321079"/>
            <a:ext cx="5253279" cy="5035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D124712-4718-4BBF-A113-94314580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388" y="2290713"/>
            <a:ext cx="10373412" cy="3886250"/>
          </a:xfrm>
        </p:spPr>
        <p:txBody>
          <a:bodyPr/>
          <a:lstStyle/>
          <a:p>
            <a:r>
              <a:rPr lang="ru-RU" dirty="0"/>
              <a:t>Каждый вторник проходит вебинар по 1С:Уроку</a:t>
            </a:r>
          </a:p>
          <a:p>
            <a:r>
              <a:rPr lang="ru-RU" dirty="0"/>
              <a:t>Каждый четверг проходит вебинар по 1С:Образованию</a:t>
            </a:r>
          </a:p>
          <a:p>
            <a:endParaRPr lang="ru-RU" dirty="0"/>
          </a:p>
          <a:p>
            <a:r>
              <a:rPr lang="ru-RU" dirty="0"/>
              <a:t>Наш канал на </a:t>
            </a:r>
            <a:r>
              <a:rPr lang="en-US" dirty="0" err="1"/>
              <a:t>Rutube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https://rutube.ru/channel/27859789/playlists/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8E539B-C672-4AB7-941A-ACB0FDB8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1014006-9490-4336-8363-E4DC1878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662" y="213362"/>
            <a:ext cx="10066746" cy="11979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Futura PT Demi" pitchFamily="34" charset="-52"/>
              </a:rPr>
              <a:t>Что посмотреть?</a:t>
            </a:r>
            <a:endParaRPr lang="ru-RU" sz="3200" b="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0623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23469</TotalTime>
  <Words>419</Words>
  <Application>Microsoft Office PowerPoint</Application>
  <PresentationFormat>Широкоэкранный</PresentationFormat>
  <Paragraphs>38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Futura PT Demi</vt:lpstr>
      <vt:lpstr>Wingdings</vt:lpstr>
      <vt:lpstr>Calibri</vt:lpstr>
      <vt:lpstr>Специальное оформление</vt:lpstr>
      <vt:lpstr>Презентация PowerPoint</vt:lpstr>
      <vt:lpstr>Разработка верифицированного контента и программ для школьного образования  с 1996 г.</vt:lpstr>
      <vt:lpstr>Презентация PowerPoint</vt:lpstr>
      <vt:lpstr>Презентация PowerPoint</vt:lpstr>
      <vt:lpstr>Презентация PowerPoint</vt:lpstr>
      <vt:lpstr>Роль учителя</vt:lpstr>
      <vt:lpstr>Презентация PowerPoint</vt:lpstr>
      <vt:lpstr>Актуальная информация о системе «1С:Образование» – в  видеоматериалах на сайте!</vt:lpstr>
      <vt:lpstr>Что посмотреть?</vt:lpstr>
      <vt:lpstr>Сообщество «1С:Урок»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Владимир Фогель</cp:lastModifiedBy>
  <cp:revision>579</cp:revision>
  <dcterms:created xsi:type="dcterms:W3CDTF">2015-09-09T08:16:26Z</dcterms:created>
  <dcterms:modified xsi:type="dcterms:W3CDTF">2023-12-07T10:25:50Z</dcterms:modified>
</cp:coreProperties>
</file>